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6" r:id="rId2"/>
  </p:sldMasterIdLst>
  <p:notesMasterIdLst>
    <p:notesMasterId r:id="rId9"/>
  </p:notesMasterIdLst>
  <p:handoutMasterIdLst>
    <p:handoutMasterId r:id="rId10"/>
  </p:handoutMasterIdLst>
  <p:sldIdLst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344" autoAdjust="0"/>
    <p:restoredTop sz="93969" autoAdjust="0"/>
  </p:normalViewPr>
  <p:slideViewPr>
    <p:cSldViewPr>
      <p:cViewPr varScale="1">
        <p:scale>
          <a:sx n="50" d="100"/>
          <a:sy n="50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54D4857D-62A5-486B-9129-468003D7E020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2EBE4566-6F3A-4CC1-BD6C-9C510D05F1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D2EF2CE-B28C-4ED4-8FD0-48BB3F48846A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61807874-5299-41B2-A37A-6AA35478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>
              <a:lnSpc>
                <a:spcPct val="100000"/>
              </a:lnSpc>
              <a:defRPr kumimoji="0" lang="en-US" sz="72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Show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>
              <a:buFontTx/>
              <a:buNone/>
              <a:defRPr i="1" baseline="0"/>
            </a:lvl1pPr>
            <a:extLst/>
          </a:lstStyle>
          <a:p>
            <a:pPr lvl="0"/>
            <a:r>
              <a:rPr lang="en-US" dirty="0" smtClean="0"/>
              <a:t>Click to add detail to the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Tr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TRUE 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or FALSE?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Fal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or </a:t>
            </a: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ultiple Cho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10"/>
          <p:cNvSpPr txBox="1"/>
          <p:nvPr userDrawn="1"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A.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 correct answer (then rearrange the choices)</a:t>
            </a: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B.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C.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D.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tem Match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1</a:t>
            </a:r>
            <a:endParaRPr lang="en-US" dirty="0"/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2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3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4</a:t>
            </a:r>
            <a:endParaRPr lang="en-US" dirty="0"/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5</a:t>
            </a:r>
            <a:endParaRPr lang="en-US" dirty="0"/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5</a:t>
            </a:r>
            <a:endParaRPr lang="en-US" dirty="0"/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3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1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2</a:t>
            </a:r>
            <a:endParaRPr lang="en-US" dirty="0"/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4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type your question</a:t>
            </a:r>
            <a:endParaRPr lang="en-US" dirty="0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13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4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6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mple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tailed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10/5/2020</a:t>
            </a:fld>
            <a:endParaRPr lang="en-US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>
              <a:buFontTx/>
              <a:buNone/>
              <a:defRPr i="1" baseline="0"/>
            </a:lvl1pPr>
            <a:extLst/>
          </a:lstStyle>
          <a:p>
            <a:pPr lvl="0"/>
            <a:r>
              <a:rPr lang="en-US" dirty="0" smtClean="0"/>
              <a:t>Click to add detail to the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>
              <a:defRPr sz="1100"/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>
              <a:defRPr sz="1200"/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6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10/5/2020</a:t>
            </a:fld>
            <a:endParaRPr lang="en-US" sz="1050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sz="1200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90" r:id="rId13"/>
    <p:sldLayoutId id="2147483691" r:id="rId14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>
          <a:xfrm>
            <a:off x="2195736" y="281352"/>
            <a:ext cx="6370903" cy="4443792"/>
          </a:xfrm>
        </p:spPr>
        <p:txBody>
          <a:bodyPr>
            <a:normAutofit/>
          </a:bodyPr>
          <a:lstStyle>
            <a:extLst/>
          </a:lstStyle>
          <a:p>
            <a:r>
              <a:rPr lang="en-US" dirty="0" smtClean="0"/>
              <a:t>WELCOME </a:t>
            </a:r>
            <a:br>
              <a:rPr lang="en-US" dirty="0" smtClean="0"/>
            </a:br>
            <a:r>
              <a:rPr lang="en-US" dirty="0" smtClean="0"/>
              <a:t>TO THE WORLD OF SOCIOLOGY PROJECTS</a:t>
            </a:r>
            <a:endParaRPr lang="en-US" dirty="0"/>
          </a:p>
        </p:txBody>
      </p:sp>
      <p:sp>
        <p:nvSpPr>
          <p:cNvPr id="18" name="Rectangle 25"/>
          <p:cNvSpPr>
            <a:spLocks noGrp="1"/>
          </p:cNvSpPr>
          <p:nvPr>
            <p:ph type="subTitle" idx="1"/>
          </p:nvPr>
        </p:nvSpPr>
        <p:spPr>
          <a:xfrm>
            <a:off x="4499992" y="5877272"/>
            <a:ext cx="4055510" cy="980728"/>
          </a:xfrm>
        </p:spPr>
        <p:txBody>
          <a:bodyPr>
            <a:normAutofit/>
          </a:bodyPr>
          <a:lstStyle>
            <a:extLst/>
          </a:lstStyle>
          <a:p>
            <a:r>
              <a:rPr lang="en-US" sz="2400" b="1" i="1" dirty="0" smtClean="0">
                <a:solidFill>
                  <a:srgbClr val="FF0000"/>
                </a:solidFill>
              </a:rPr>
              <a:t>Subject Teacher:  </a:t>
            </a:r>
          </a:p>
          <a:p>
            <a:r>
              <a:rPr lang="en-US" sz="2400" b="1" i="1" dirty="0" smtClean="0">
                <a:solidFill>
                  <a:srgbClr val="FF0000"/>
                </a:solidFill>
              </a:rPr>
              <a:t>Mr. NAWAZ AHMAD DAR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2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4"/>
          <p:cNvSpPr txBox="1"/>
          <p:nvPr/>
        </p:nvSpPr>
        <p:spPr>
          <a:xfrm>
            <a:off x="914400" y="1066800"/>
            <a:ext cx="754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extLst/>
          </a:lstStyle>
          <a:p>
            <a:pPr marL="0" indent="0">
              <a:buNone/>
            </a:pPr>
            <a:endParaRPr lang="en-US" sz="2800" dirty="0"/>
          </a:p>
        </p:txBody>
      </p:sp>
      <p:sp>
        <p:nvSpPr>
          <p:cNvPr id="17" name="Rectangle 8"/>
          <p:cNvSpPr>
            <a:spLocks noGrp="1"/>
          </p:cNvSpPr>
          <p:nvPr>
            <p:ph idx="1"/>
          </p:nvPr>
        </p:nvSpPr>
        <p:spPr>
          <a:xfrm>
            <a:off x="323528" y="1052736"/>
            <a:ext cx="8640960" cy="5544616"/>
          </a:xfrm>
        </p:spPr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 </a:t>
            </a:r>
            <a:endParaRPr lang="en-IN" dirty="0" smtClean="0"/>
          </a:p>
          <a:p>
            <a:pPr>
              <a:buNone/>
            </a:pPr>
            <a:r>
              <a:rPr lang="en-IN" b="1" cap="all" dirty="0" smtClean="0"/>
              <a:t>                                             GOVT</a:t>
            </a:r>
            <a:r>
              <a:rPr lang="en-IN" b="1" cap="all" dirty="0" smtClean="0"/>
              <a:t>. HIGHER SECONDARY SCHOOL       </a:t>
            </a:r>
            <a:r>
              <a:rPr lang="en-IN" b="1" cap="all" dirty="0" err="1" smtClean="0"/>
              <a:t>CHOWGAM</a:t>
            </a:r>
            <a:r>
              <a:rPr lang="en-IN" b="1" cap="all" dirty="0" smtClean="0"/>
              <a:t> –DEVSAR KULGAM</a:t>
            </a:r>
          </a:p>
          <a:p>
            <a:r>
              <a:rPr lang="en-US" b="1" dirty="0" smtClean="0"/>
              <a:t>10/1/2020</a:t>
            </a:r>
            <a:endParaRPr lang="en-IN" b="1" dirty="0" smtClean="0"/>
          </a:p>
          <a:p>
            <a:r>
              <a:rPr lang="en-US" dirty="0" smtClean="0"/>
              <a:t>               </a:t>
            </a:r>
            <a:endParaRPr lang="en-IN" dirty="0" smtClean="0"/>
          </a:p>
          <a:p>
            <a:r>
              <a:rPr lang="en-US" dirty="0" smtClean="0"/>
              <a:t> </a:t>
            </a:r>
            <a:endParaRPr lang="en-IN" dirty="0" smtClean="0"/>
          </a:p>
          <a:p>
            <a:r>
              <a:rPr lang="en-US" dirty="0" smtClean="0"/>
              <a:t>            </a:t>
            </a:r>
            <a:r>
              <a:rPr lang="en-US" dirty="0" smtClean="0"/>
              <a:t>                                              </a:t>
            </a:r>
            <a:r>
              <a:rPr lang="en-US" b="1" dirty="0" smtClean="0"/>
              <a:t>SOCIOLOGY PROJECT  FOR  CLASS  XII</a:t>
            </a:r>
            <a:endParaRPr lang="en-IN" dirty="0" smtClean="0"/>
          </a:p>
          <a:p>
            <a:r>
              <a:rPr lang="en-US" b="1" dirty="0" smtClean="0"/>
              <a:t>                      </a:t>
            </a:r>
            <a:r>
              <a:rPr lang="en-US" b="1" dirty="0" smtClean="0"/>
              <a:t>                                     </a:t>
            </a:r>
            <a:r>
              <a:rPr lang="en-US" b="1" dirty="0" smtClean="0"/>
              <a:t>YEAR &amp; SESSION :  2020 (OCT-NOV)</a:t>
            </a:r>
            <a:endParaRPr lang="en-IN" dirty="0" smtClean="0"/>
          </a:p>
          <a:p>
            <a:r>
              <a:rPr lang="en-US" dirty="0" smtClean="0"/>
              <a:t>                           </a:t>
            </a:r>
            <a:endParaRPr lang="en-IN" dirty="0" smtClean="0"/>
          </a:p>
          <a:p>
            <a:r>
              <a:rPr lang="en-US" dirty="0" smtClean="0"/>
              <a:t> </a:t>
            </a:r>
            <a:endParaRPr lang="en-IN" dirty="0" smtClean="0"/>
          </a:p>
          <a:p>
            <a:r>
              <a:rPr lang="en-US" b="1" dirty="0" smtClean="0"/>
              <a:t>                     </a:t>
            </a:r>
            <a:r>
              <a:rPr lang="en-US" b="1" dirty="0" smtClean="0"/>
              <a:t>                                                      </a:t>
            </a:r>
            <a:r>
              <a:rPr lang="en-US" b="1" dirty="0" smtClean="0"/>
              <a:t>WORK  CARRIED OUT</a:t>
            </a:r>
            <a:endParaRPr lang="en-IN" dirty="0" smtClean="0"/>
          </a:p>
          <a:p>
            <a:r>
              <a:rPr lang="en-US" b="1" dirty="0" smtClean="0"/>
              <a:t>                                   </a:t>
            </a:r>
            <a:r>
              <a:rPr lang="en-US" b="1" dirty="0" smtClean="0"/>
              <a:t>                                                            </a:t>
            </a:r>
            <a:r>
              <a:rPr lang="en-US" b="1" dirty="0" smtClean="0"/>
              <a:t>BY</a:t>
            </a:r>
            <a:endParaRPr lang="en-IN" dirty="0" smtClean="0"/>
          </a:p>
          <a:p>
            <a:r>
              <a:rPr lang="en-US" b="1" dirty="0" smtClean="0"/>
              <a:t> </a:t>
            </a:r>
            <a:r>
              <a:rPr lang="en-US" b="1" u="dbl" dirty="0" smtClean="0"/>
              <a:t>NAME</a:t>
            </a:r>
            <a:r>
              <a:rPr lang="en-US" b="1" u="dbl" dirty="0" smtClean="0"/>
              <a:t>:-__________________________________________________________________________________________________________________________________</a:t>
            </a:r>
            <a:endParaRPr lang="en-IN" dirty="0" smtClean="0"/>
          </a:p>
          <a:p>
            <a:r>
              <a:rPr lang="en-US" b="1" dirty="0" smtClean="0"/>
              <a:t> </a:t>
            </a:r>
            <a:endParaRPr lang="en-IN" dirty="0" smtClean="0"/>
          </a:p>
          <a:p>
            <a:r>
              <a:rPr lang="en-US" b="1" u="dbl" dirty="0" smtClean="0"/>
              <a:t>CLASS</a:t>
            </a:r>
            <a:r>
              <a:rPr lang="en-US" b="1" u="dbl" dirty="0" smtClean="0"/>
              <a:t>:-__________________________________________________________________________________________________________________________________</a:t>
            </a:r>
            <a:endParaRPr lang="en-IN" dirty="0" smtClean="0"/>
          </a:p>
          <a:p>
            <a:r>
              <a:rPr lang="en-US" b="1" dirty="0" smtClean="0"/>
              <a:t> </a:t>
            </a:r>
            <a:endParaRPr lang="en-IN" dirty="0" smtClean="0"/>
          </a:p>
          <a:p>
            <a:r>
              <a:rPr lang="en-US" b="1" u="dbl" dirty="0" smtClean="0"/>
              <a:t>CLASS ROLL NO</a:t>
            </a:r>
            <a:r>
              <a:rPr lang="en-US" b="1" u="dbl" dirty="0" smtClean="0"/>
              <a:t>:-__________________________________________________________________________________________________________________________</a:t>
            </a:r>
            <a:endParaRPr lang="en-IN" dirty="0" smtClean="0"/>
          </a:p>
          <a:p>
            <a:r>
              <a:rPr lang="en-US" b="1" dirty="0" smtClean="0"/>
              <a:t> </a:t>
            </a:r>
            <a:endParaRPr lang="en-IN" dirty="0" smtClean="0"/>
          </a:p>
          <a:p>
            <a:r>
              <a:rPr lang="en-US" b="1" u="dbl" dirty="0" smtClean="0"/>
              <a:t>EXAM ROLL NO</a:t>
            </a:r>
            <a:r>
              <a:rPr lang="en-US" b="1" u="dbl" dirty="0" smtClean="0"/>
              <a:t>:</a:t>
            </a:r>
            <a:r>
              <a:rPr lang="en-US" b="1" dirty="0" smtClean="0"/>
              <a:t>-___________________________________________________________________________________________________________________________</a:t>
            </a:r>
            <a:endParaRPr lang="en-IN" dirty="0" smtClean="0"/>
          </a:p>
          <a:p>
            <a:r>
              <a:rPr lang="en-US" b="1" dirty="0" smtClean="0"/>
              <a:t> </a:t>
            </a:r>
            <a:endParaRPr lang="en-IN" dirty="0" smtClean="0"/>
          </a:p>
          <a:p>
            <a:r>
              <a:rPr lang="en-US" b="1" dirty="0" smtClean="0"/>
              <a:t>ADDRESS</a:t>
            </a:r>
            <a:r>
              <a:rPr lang="en-US" b="1" dirty="0" smtClean="0"/>
              <a:t>:-__________________________________________________________________________________________________________________________________</a:t>
            </a:r>
            <a:endParaRPr lang="en-IN" dirty="0" smtClean="0"/>
          </a:p>
          <a:p>
            <a:r>
              <a:rPr lang="en-US" b="1" dirty="0" smtClean="0"/>
              <a:t> </a:t>
            </a:r>
            <a:endParaRPr lang="en-IN" dirty="0" smtClean="0"/>
          </a:p>
          <a:p>
            <a:pPr algn="ctr"/>
            <a:r>
              <a:rPr lang="en-US" b="1" dirty="0" smtClean="0"/>
              <a:t>                                   UNDER THE SUPERVISION OF </a:t>
            </a:r>
            <a:endParaRPr lang="en-IN" dirty="0" smtClean="0"/>
          </a:p>
          <a:p>
            <a:pPr algn="ctr"/>
            <a:r>
              <a:rPr lang="en-US" b="1" dirty="0" smtClean="0"/>
              <a:t>                          MR. NAWAZ AHMAD DAR </a:t>
            </a:r>
            <a:endParaRPr lang="en-IN" dirty="0" smtClean="0"/>
          </a:p>
          <a:p>
            <a:pPr algn="ctr"/>
            <a:r>
              <a:rPr lang="en-US" b="1" dirty="0" smtClean="0"/>
              <a:t>                               (SUBJECT TEACHER)</a:t>
            </a:r>
            <a:br>
              <a:rPr lang="en-US" b="1" dirty="0" smtClean="0"/>
            </a:br>
            <a:endParaRPr lang="en-IN" dirty="0" smtClean="0"/>
          </a:p>
          <a:p>
            <a:r>
              <a:rPr lang="en-US" dirty="0" smtClean="0"/>
              <a:t> </a:t>
            </a:r>
            <a:endParaRPr lang="en-IN" dirty="0" smtClean="0"/>
          </a:p>
          <a:p>
            <a:r>
              <a:rPr lang="en-US" dirty="0" smtClean="0"/>
              <a:t> </a:t>
            </a:r>
            <a:endParaRPr lang="en-IN" dirty="0" smtClean="0"/>
          </a:p>
          <a:p>
            <a:r>
              <a:rPr lang="en-US" b="1" dirty="0" smtClean="0"/>
              <a:t> </a:t>
            </a:r>
            <a:endParaRPr lang="en-IN" dirty="0" smtClean="0"/>
          </a:p>
          <a:p>
            <a:r>
              <a:rPr lang="en-US" b="1" cap="all" dirty="0" smtClean="0"/>
              <a:t>                                   </a:t>
            </a:r>
            <a:r>
              <a:rPr lang="en-US" b="1" cap="all" dirty="0" smtClean="0"/>
              <a:t>							 </a:t>
            </a:r>
            <a:r>
              <a:rPr lang="en-US" dirty="0" smtClean="0"/>
              <a:t>Principal</a:t>
            </a:r>
            <a:endParaRPr lang="en-IN" dirty="0" smtClean="0"/>
          </a:p>
          <a:p>
            <a:pPr algn="r"/>
            <a:r>
              <a:rPr lang="en-US" dirty="0" smtClean="0"/>
              <a:t>                                     MR. </a:t>
            </a:r>
            <a:r>
              <a:rPr lang="en-US" dirty="0" err="1" smtClean="0"/>
              <a:t>NISAR</a:t>
            </a:r>
            <a:r>
              <a:rPr lang="en-US" dirty="0" smtClean="0"/>
              <a:t> AHMAD </a:t>
            </a:r>
            <a:r>
              <a:rPr lang="en-US" dirty="0" smtClean="0"/>
              <a:t>BABA</a:t>
            </a:r>
          </a:p>
          <a:p>
            <a:pPr>
              <a:buNone/>
            </a:pPr>
            <a:endParaRPr lang="en-IN" dirty="0" smtClean="0"/>
          </a:p>
          <a:p>
            <a:r>
              <a:rPr lang="en-US" dirty="0" smtClean="0"/>
              <a:t> </a:t>
            </a:r>
            <a:endParaRPr lang="en-IN" dirty="0" smtClean="0"/>
          </a:p>
          <a:p>
            <a:r>
              <a:rPr lang="en-US" dirty="0" smtClean="0"/>
              <a:t> </a:t>
            </a:r>
            <a:endParaRPr lang="en-IN" dirty="0" smtClean="0"/>
          </a:p>
          <a:p>
            <a:r>
              <a:rPr lang="en-US" dirty="0" smtClean="0"/>
              <a:t> </a:t>
            </a:r>
            <a:endParaRPr lang="en-IN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8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COVER PAGE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2000" fill="hold"/>
                                        <p:tgtEl>
                                          <p:spTgt spid="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2000" fill="hold"/>
                                        <p:tgtEl>
                                          <p:spTgt spid="1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2" dur="2000" fill="hold"/>
                                        <p:tgtEl>
                                          <p:spTgt spid="1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1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000" fill="hold"/>
                                        <p:tgtEl>
                                          <p:spTgt spid="1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1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2000" fill="hold"/>
                                        <p:tgtEl>
                                          <p:spTgt spid="1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2000" fill="hold"/>
                                        <p:tgtEl>
                                          <p:spTgt spid="17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17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" dur="2000" fill="hold"/>
                                        <p:tgtEl>
                                          <p:spTgt spid="17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4" dur="2000" fill="hold"/>
                                        <p:tgtEl>
                                          <p:spTgt spid="17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8" dur="2000" fill="hold"/>
                                        <p:tgtEl>
                                          <p:spTgt spid="17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" dur="2000" fill="hold"/>
                                        <p:tgtEl>
                                          <p:spTgt spid="1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6" dur="2000" fill="hold"/>
                                        <p:tgtEl>
                                          <p:spTgt spid="17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/>
          </p:cNvSpPr>
          <p:nvPr>
            <p:ph type="title"/>
          </p:nvPr>
        </p:nvSpPr>
        <p:spPr>
          <a:xfrm>
            <a:off x="228600" y="476672"/>
            <a:ext cx="8229600" cy="1008112"/>
          </a:xfrm>
        </p:spPr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CERTIFICATE</a:t>
            </a:r>
            <a:endParaRPr lang="en-US" dirty="0"/>
          </a:p>
        </p:txBody>
      </p:sp>
      <p:sp>
        <p:nvSpPr>
          <p:cNvPr id="4" name="Rectangle 25"/>
          <p:cNvSpPr txBox="1">
            <a:spLocks/>
          </p:cNvSpPr>
          <p:nvPr/>
        </p:nvSpPr>
        <p:spPr>
          <a:xfrm>
            <a:off x="467544" y="1340768"/>
            <a:ext cx="8352928" cy="5112568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extLst/>
          </a:lstStyle>
          <a:p>
            <a:endParaRPr lang="en-IN" sz="2000" dirty="0" smtClean="0"/>
          </a:p>
          <a:p>
            <a:r>
              <a:rPr lang="en-US" sz="2000" dirty="0" smtClean="0"/>
              <a:t> </a:t>
            </a:r>
            <a:endParaRPr lang="en-IN" sz="2000" dirty="0" smtClean="0"/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       Certified that Mr./Miss/  ____________________________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, student of class 12</a:t>
            </a:r>
            <a:r>
              <a:rPr lang="en-US" sz="2000" b="1" i="1" baseline="30000" dirty="0" smtClean="0">
                <a:solidFill>
                  <a:srgbClr val="002060"/>
                </a:solidFill>
              </a:rPr>
              <a:t>th</a:t>
            </a:r>
            <a:r>
              <a:rPr lang="en-US" sz="2000" b="1" i="1" dirty="0" smtClean="0">
                <a:solidFill>
                  <a:srgbClr val="002060"/>
                </a:solidFill>
              </a:rPr>
              <a:t> has successfully completed his/her project work in sociology subject entitled “_______________________________________________________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_______________________________________________________”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Under the supervision of Mr. NAWAZ AHMAD DAR (Subject Teacher ) .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The work has been carried out by  ______________________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 Solely, sincerely and satisfactorily .And  it is original , has not been produced anywhere else to the best of our knowledge.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 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 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 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 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 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 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i="1" dirty="0" smtClean="0">
                <a:solidFill>
                  <a:srgbClr val="002060"/>
                </a:solidFill>
              </a:rPr>
              <a:t>Internal examiner             principal               external examiner</a:t>
            </a:r>
            <a:endParaRPr lang="en-IN" sz="2000" b="1" i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dirty="0" smtClean="0">
                <a:solidFill>
                  <a:srgbClr val="FF0000"/>
                </a:solidFill>
              </a:rPr>
              <a:t> </a:t>
            </a:r>
            <a:endParaRPr lang="en-IN" sz="20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body" sz="quarter" idx="14"/>
          </p:nvPr>
        </p:nvSpPr>
        <p:spPr>
          <a:xfrm>
            <a:off x="228600" y="1676400"/>
            <a:ext cx="8663880" cy="4704928"/>
          </a:xfrm>
        </p:spPr>
        <p:txBody>
          <a:bodyPr>
            <a:normAutofit fontScale="40000" lnSpcReduction="20000"/>
          </a:bodyPr>
          <a:lstStyle>
            <a:extLst/>
          </a:lstStyle>
          <a:p>
            <a:r>
              <a:rPr lang="en-US" dirty="0" smtClean="0">
                <a:solidFill>
                  <a:srgbClr val="002060"/>
                </a:solidFill>
                <a:latin typeface="GungsuhChe" pitchFamily="49" charset="-127"/>
                <a:ea typeface="GungsuhChe" pitchFamily="49" charset="-127"/>
              </a:rPr>
              <a:t>Mr. NAWAZ AHMAD DAR, under whose supervision this project has been visualized ,executes and finally brought to  completion has been a constant source of encouragement for me. I am highly indebted to him for his sagacity, scholastic guidance. I thank him very much from the inner most core of my heart.</a:t>
            </a:r>
            <a:endParaRPr lang="en-IN" dirty="0" smtClean="0">
              <a:solidFill>
                <a:srgbClr val="002060"/>
              </a:solidFill>
              <a:latin typeface="GungsuhChe" pitchFamily="49" charset="-127"/>
              <a:ea typeface="GungsuhChe" pitchFamily="49" charset="-127"/>
            </a:endParaRPr>
          </a:p>
          <a:p>
            <a:r>
              <a:rPr lang="en-US" dirty="0" smtClean="0">
                <a:solidFill>
                  <a:srgbClr val="002060"/>
                </a:solidFill>
                <a:latin typeface="GungsuhChe" pitchFamily="49" charset="-127"/>
                <a:ea typeface="GungsuhChe" pitchFamily="49" charset="-127"/>
              </a:rPr>
              <a:t> </a:t>
            </a:r>
            <a:endParaRPr lang="en-IN" dirty="0" smtClean="0">
              <a:solidFill>
                <a:srgbClr val="002060"/>
              </a:solidFill>
              <a:latin typeface="GungsuhChe" pitchFamily="49" charset="-127"/>
              <a:ea typeface="GungsuhChe" pitchFamily="49" charset="-127"/>
            </a:endParaRPr>
          </a:p>
          <a:p>
            <a:r>
              <a:rPr lang="en-US" dirty="0" smtClean="0">
                <a:solidFill>
                  <a:srgbClr val="002060"/>
                </a:solidFill>
                <a:latin typeface="GungsuhChe" pitchFamily="49" charset="-127"/>
                <a:ea typeface="GungsuhChe" pitchFamily="49" charset="-127"/>
              </a:rPr>
              <a:t>I thank to our Principal, Mr. </a:t>
            </a:r>
            <a:r>
              <a:rPr lang="en-US" dirty="0" err="1" smtClean="0">
                <a:solidFill>
                  <a:srgbClr val="002060"/>
                </a:solidFill>
                <a:latin typeface="GungsuhChe" pitchFamily="49" charset="-127"/>
                <a:ea typeface="GungsuhChe" pitchFamily="49" charset="-127"/>
              </a:rPr>
              <a:t>Nisar</a:t>
            </a:r>
            <a:r>
              <a:rPr lang="en-US" dirty="0" smtClean="0">
                <a:solidFill>
                  <a:srgbClr val="002060"/>
                </a:solidFill>
                <a:latin typeface="GungsuhChe" pitchFamily="49" charset="-127"/>
                <a:ea typeface="GungsuhChe" pitchFamily="49" charset="-127"/>
              </a:rPr>
              <a:t> Ahmad Baba ,for providing necessary infrastructural facilities during this academic year .without his support, it was very difficult for all students to complete the sociology project.</a:t>
            </a:r>
            <a:endParaRPr lang="en-IN" dirty="0" smtClean="0">
              <a:solidFill>
                <a:srgbClr val="002060"/>
              </a:solidFill>
              <a:latin typeface="GungsuhChe" pitchFamily="49" charset="-127"/>
              <a:ea typeface="GungsuhChe" pitchFamily="49" charset="-127"/>
            </a:endParaRPr>
          </a:p>
          <a:p>
            <a:r>
              <a:rPr lang="en-US" dirty="0" smtClean="0">
                <a:solidFill>
                  <a:srgbClr val="002060"/>
                </a:solidFill>
                <a:latin typeface="GungsuhChe" pitchFamily="49" charset="-127"/>
                <a:ea typeface="GungsuhChe" pitchFamily="49" charset="-127"/>
              </a:rPr>
              <a:t> </a:t>
            </a:r>
            <a:endParaRPr lang="en-IN" dirty="0" smtClean="0">
              <a:solidFill>
                <a:srgbClr val="002060"/>
              </a:solidFill>
              <a:latin typeface="GungsuhChe" pitchFamily="49" charset="-127"/>
              <a:ea typeface="GungsuhChe" pitchFamily="49" charset="-127"/>
            </a:endParaRPr>
          </a:p>
          <a:p>
            <a:r>
              <a:rPr lang="en-US" dirty="0" smtClean="0">
                <a:solidFill>
                  <a:srgbClr val="002060"/>
                </a:solidFill>
                <a:latin typeface="GungsuhChe" pitchFamily="49" charset="-127"/>
                <a:ea typeface="GungsuhChe" pitchFamily="49" charset="-127"/>
              </a:rPr>
              <a:t>With all faith in the “Almighty” I place this project report in the hands of our examiner, with the hope that he/she will bear the shortcomings that might have crept into this project work inadvertently.</a:t>
            </a:r>
            <a:endParaRPr lang="en-IN" dirty="0" smtClean="0">
              <a:solidFill>
                <a:srgbClr val="002060"/>
              </a:solidFill>
              <a:latin typeface="GungsuhChe" pitchFamily="49" charset="-127"/>
              <a:ea typeface="GungsuhChe" pitchFamily="49" charset="-127"/>
            </a:endParaRPr>
          </a:p>
          <a:p>
            <a:pPr algn="l"/>
            <a:endParaRPr lang="en-US" dirty="0">
              <a:solidFill>
                <a:srgbClr val="002060"/>
              </a:solidFill>
              <a:latin typeface="GungsuhChe" pitchFamily="49" charset="-127"/>
              <a:ea typeface="GungsuhChe" pitchFamily="49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2" dur="3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3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0" dur="3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4" dur="3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8" dur="3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C00000"/>
                </a:solidFill>
              </a:rPr>
              <a:t>TABLE OF CONTENTS/INDEX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4" name="Rectangl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extLst/>
          </a:lstStyle>
          <a:p>
            <a:pPr marL="0" indent="0"/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7055" y="1412776"/>
          <a:ext cx="8029401" cy="42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609"/>
                <a:gridCol w="5835922"/>
                <a:gridCol w="1292870"/>
              </a:tblGrid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S. 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CONTENTS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PAGE NO</a:t>
                      </a:r>
                      <a:endParaRPr lang="en-IN" dirty="0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HYPOTHESIS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02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INTRODUCTION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03.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METHODOLOGY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04.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523507"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ANALYSIS</a:t>
                      </a:r>
                      <a:r>
                        <a:rPr lang="en-US" baseline="0" dirty="0" smtClean="0"/>
                        <a:t> AND INTERPRETATION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06.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EVALUATION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07.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CONCLUSION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08.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BIBLIOGRAPHY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Quiz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QuizShow</Template>
  <TotalTime>0</TotalTime>
  <Words>109</Words>
  <Application>Microsoft Office PowerPoint</Application>
  <PresentationFormat>On-screen Show (4:3)</PresentationFormat>
  <Paragraphs>85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QuizShow</vt:lpstr>
      <vt:lpstr>Concourse</vt:lpstr>
      <vt:lpstr>WELCOME  TO THE WORLD OF SOCIOLOGY PROJECTS</vt:lpstr>
      <vt:lpstr>COVER PAGE</vt:lpstr>
      <vt:lpstr>CERTIFICATE</vt:lpstr>
      <vt:lpstr>ACKNOWLEDGEMENT</vt:lpstr>
      <vt:lpstr>   TABLE OF CONTENTS/INDEX</vt:lpstr>
      <vt:lpstr>Slide 6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2020-10-03T15:01:29Z</dcterms:created>
  <dcterms:modified xsi:type="dcterms:W3CDTF">2020-10-05T03:52:23Z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